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pátria de luz, </a:t>
            </a:r>
          </a:p>
          <a:p>
            <a:r>
              <a:rPr lang="pt-BR" dirty="0"/>
              <a:t>onde espero morar, </a:t>
            </a:r>
          </a:p>
          <a:p>
            <a:r>
              <a:rPr lang="pt-BR" dirty="0"/>
              <a:t>E sempre com Cristo estar! </a:t>
            </a:r>
          </a:p>
        </p:txBody>
      </p:sp>
    </p:spTree>
    <p:extLst>
      <p:ext uri="{BB962C8B-B14F-4D97-AF65-F5344CB8AC3E}">
        <p14:creationId xmlns:p14="http://schemas.microsoft.com/office/powerpoint/2010/main" val="2593916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Ali, com remidos, </a:t>
            </a:r>
          </a:p>
          <a:p>
            <a:r>
              <a:rPr lang="pt-BR" dirty="0"/>
              <a:t>sempre viverei</a:t>
            </a:r>
          </a:p>
          <a:p>
            <a:r>
              <a:rPr lang="pt-BR" dirty="0"/>
              <a:t>Louvando a Jesus, meu Rei!</a:t>
            </a:r>
          </a:p>
        </p:txBody>
      </p:sp>
    </p:spTree>
    <p:extLst>
      <p:ext uri="{BB962C8B-B14F-4D97-AF65-F5344CB8AC3E}">
        <p14:creationId xmlns:p14="http://schemas.microsoft.com/office/powerpoint/2010/main" val="290758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Anseio meu lar; </a:t>
            </a:r>
          </a:p>
          <a:p>
            <a:r>
              <a:rPr lang="pt-BR" dirty="0"/>
              <a:t>No Céu desejo estar! </a:t>
            </a:r>
          </a:p>
          <a:p>
            <a:r>
              <a:rPr lang="pt-BR" dirty="0"/>
              <a:t>Quando entrarei </a:t>
            </a:r>
          </a:p>
          <a:p>
            <a:r>
              <a:rPr lang="pt-BR" dirty="0"/>
              <a:t>nas terras de Sião?</a:t>
            </a:r>
          </a:p>
        </p:txBody>
      </p:sp>
    </p:spTree>
    <p:extLst>
      <p:ext uri="{BB962C8B-B14F-4D97-AF65-F5344CB8AC3E}">
        <p14:creationId xmlns:p14="http://schemas.microsoft.com/office/powerpoint/2010/main" val="290757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4BF1B-36DE-4DE0-B244-1BE7297EF1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Ali não há mágoa </a:t>
            </a:r>
          </a:p>
          <a:p>
            <a:r>
              <a:rPr lang="pt-BR" dirty="0"/>
              <a:t>ou morte a prantear; </a:t>
            </a:r>
          </a:p>
          <a:p>
            <a:r>
              <a:rPr lang="pt-BR" dirty="0"/>
              <a:t>Anseio a celeste mansão!</a:t>
            </a:r>
          </a:p>
        </p:txBody>
      </p:sp>
    </p:spTree>
    <p:extLst>
      <p:ext uri="{BB962C8B-B14F-4D97-AF65-F5344CB8AC3E}">
        <p14:creationId xmlns:p14="http://schemas.microsoft.com/office/powerpoint/2010/main" val="58699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doce e preciosa, </a:t>
            </a:r>
          </a:p>
          <a:p>
            <a:r>
              <a:rPr lang="pt-BR" dirty="0"/>
              <a:t>a promessa de Deus, </a:t>
            </a:r>
          </a:p>
          <a:p>
            <a:r>
              <a:rPr lang="pt-BR" dirty="0"/>
              <a:t>De um lar com Jesus nos Céus!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Ali, peregrinos sem </a:t>
            </a:r>
          </a:p>
          <a:p>
            <a:r>
              <a:rPr lang="pt-BR" dirty="0"/>
              <a:t>repouso ou paz </a:t>
            </a:r>
          </a:p>
          <a:p>
            <a:r>
              <a:rPr lang="pt-BR" dirty="0"/>
              <a:t>Terão descanso eficaz.</a:t>
            </a:r>
          </a:p>
        </p:txBody>
      </p:sp>
    </p:spTree>
    <p:extLst>
      <p:ext uri="{BB962C8B-B14F-4D97-AF65-F5344CB8AC3E}">
        <p14:creationId xmlns:p14="http://schemas.microsoft.com/office/powerpoint/2010/main" val="308886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Anseio meu lar; </a:t>
            </a:r>
          </a:p>
          <a:p>
            <a:r>
              <a:rPr lang="pt-BR" dirty="0"/>
              <a:t>No Céu desejo estar! </a:t>
            </a:r>
          </a:p>
          <a:p>
            <a:r>
              <a:rPr lang="pt-BR" dirty="0"/>
              <a:t>Quando entrarei </a:t>
            </a:r>
          </a:p>
          <a:p>
            <a:r>
              <a:rPr lang="pt-BR" dirty="0"/>
              <a:t>nas terras de Sião?</a:t>
            </a:r>
          </a:p>
        </p:txBody>
      </p:sp>
    </p:spTree>
    <p:extLst>
      <p:ext uri="{BB962C8B-B14F-4D97-AF65-F5344CB8AC3E}">
        <p14:creationId xmlns:p14="http://schemas.microsoft.com/office/powerpoint/2010/main" val="286487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4BF1B-36DE-4DE0-B244-1BE7297EF1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Ali não há mágoa </a:t>
            </a:r>
          </a:p>
          <a:p>
            <a:r>
              <a:rPr lang="pt-BR" dirty="0"/>
              <a:t>ou morte a prantear; </a:t>
            </a:r>
          </a:p>
          <a:p>
            <a:r>
              <a:rPr lang="pt-BR" dirty="0"/>
              <a:t>Anseio a celeste mansão!</a:t>
            </a:r>
          </a:p>
        </p:txBody>
      </p:sp>
    </p:spTree>
    <p:extLst>
      <p:ext uri="{BB962C8B-B14F-4D97-AF65-F5344CB8AC3E}">
        <p14:creationId xmlns:p14="http://schemas.microsoft.com/office/powerpoint/2010/main" val="3949407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Além das belezas </a:t>
            </a:r>
          </a:p>
          <a:p>
            <a:r>
              <a:rPr lang="pt-BR" dirty="0"/>
              <a:t>de glória e luz, </a:t>
            </a:r>
          </a:p>
          <a:p>
            <a:r>
              <a:rPr lang="pt-BR" dirty="0"/>
              <a:t>Verei meu Senhor Jesus. </a:t>
            </a:r>
          </a:p>
        </p:txBody>
      </p:sp>
    </p:spTree>
    <p:extLst>
      <p:ext uri="{BB962C8B-B14F-4D97-AF65-F5344CB8AC3E}">
        <p14:creationId xmlns:p14="http://schemas.microsoft.com/office/powerpoint/2010/main" val="25922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Prostrado, humilde, </a:t>
            </a:r>
          </a:p>
          <a:p>
            <a:r>
              <a:rPr lang="pt-BR" dirty="0"/>
              <a:t>aos pés do Salvador, </a:t>
            </a:r>
          </a:p>
          <a:p>
            <a:r>
              <a:rPr lang="pt-BR" dirty="0"/>
              <a:t>Feliz renderei louvor. </a:t>
            </a:r>
          </a:p>
        </p:txBody>
      </p:sp>
    </p:spTree>
    <p:extLst>
      <p:ext uri="{BB962C8B-B14F-4D97-AF65-F5344CB8AC3E}">
        <p14:creationId xmlns:p14="http://schemas.microsoft.com/office/powerpoint/2010/main" val="168719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Anseio meu lar; </a:t>
            </a:r>
          </a:p>
          <a:p>
            <a:r>
              <a:rPr lang="pt-BR" dirty="0"/>
              <a:t>No Céu desejo estar! </a:t>
            </a:r>
          </a:p>
          <a:p>
            <a:r>
              <a:rPr lang="pt-BR" dirty="0"/>
              <a:t>Quando entrarei </a:t>
            </a:r>
          </a:p>
          <a:p>
            <a:r>
              <a:rPr lang="pt-BR" dirty="0"/>
              <a:t>nas terras de Sião?</a:t>
            </a:r>
          </a:p>
        </p:txBody>
      </p:sp>
    </p:spTree>
    <p:extLst>
      <p:ext uri="{BB962C8B-B14F-4D97-AF65-F5344CB8AC3E}">
        <p14:creationId xmlns:p14="http://schemas.microsoft.com/office/powerpoint/2010/main" val="222836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QUÃO DOCE É 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4BF1B-36DE-4DE0-B244-1BE7297EF1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Ali não há mágoa </a:t>
            </a:r>
          </a:p>
          <a:p>
            <a:r>
              <a:rPr lang="pt-BR" dirty="0"/>
              <a:t>ou morte a prantear; </a:t>
            </a:r>
          </a:p>
          <a:p>
            <a:r>
              <a:rPr lang="pt-BR" dirty="0"/>
              <a:t>Anseio a celeste mansão!</a:t>
            </a:r>
          </a:p>
        </p:txBody>
      </p:sp>
    </p:spTree>
    <p:extLst>
      <p:ext uri="{BB962C8B-B14F-4D97-AF65-F5344CB8AC3E}">
        <p14:creationId xmlns:p14="http://schemas.microsoft.com/office/powerpoint/2010/main" val="72855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253</Words>
  <Application>Microsoft Office PowerPoint</Application>
  <PresentationFormat>Apresentação na tela (16:9)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QUÃO DOCE É A PROMESSA</vt:lpstr>
      <vt:lpstr>QUÃO DOCE É A PROMESSA</vt:lpstr>
      <vt:lpstr>QUÃO DOCE É A PROMESSA</vt:lpstr>
      <vt:lpstr>QUÃO DOCE É A PROMESSA</vt:lpstr>
      <vt:lpstr>QUÃO DOCE É A PROMESSA</vt:lpstr>
      <vt:lpstr>QUÃO DOCE É A PROMESSA</vt:lpstr>
      <vt:lpstr>QUÃO DOCE É A PROMESSA</vt:lpstr>
      <vt:lpstr>QUÃO DOCE É A PROMESSA</vt:lpstr>
      <vt:lpstr>QUÃO DOCE É A PROMESSA</vt:lpstr>
      <vt:lpstr>QUÃO DOCE É A PROMESSA</vt:lpstr>
      <vt:lpstr>QUÃO DOCE É A PROMESSA</vt:lpstr>
      <vt:lpstr>QUÃO DOCE É A PROMESSA</vt:lpstr>
      <vt:lpstr>QUÃO DOCE É A PROMESSA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2019-06-12T22:20:55Z</dcterms:modified>
</cp:coreProperties>
</file>